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56" y="55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5" y="222677"/>
            <a:ext cx="7430795" cy="2841610"/>
          </a:xfrm>
        </p:spPr>
        <p:txBody>
          <a:bodyPr>
            <a:normAutofit fontScale="90000"/>
          </a:bodyPr>
          <a:lstStyle/>
          <a:p>
            <a:r>
              <a:rPr lang="en-US" dirty="0"/>
              <a:t>DO YOU KNOW THIS Man??</a:t>
            </a:r>
            <a:br>
              <a:rPr lang="en-US" dirty="0"/>
            </a:br>
            <a:br>
              <a:rPr lang="en-US" dirty="0"/>
            </a:br>
            <a:r>
              <a:rPr lang="en-US" sz="1300" dirty="0"/>
              <a:t>Shoulder Surfing: is an effective technique to obtain someone's personal information. </a:t>
            </a:r>
            <a:br>
              <a:rPr lang="en-US" sz="1300" dirty="0"/>
            </a:br>
            <a:br>
              <a:rPr lang="en-US" sz="1300" dirty="0"/>
            </a:br>
            <a:r>
              <a:rPr lang="en-US" sz="1300" dirty="0"/>
              <a:t>And You guessed it! </a:t>
            </a:r>
            <a:br>
              <a:rPr lang="en-US" sz="1300" dirty="0"/>
            </a:br>
            <a:br>
              <a:rPr lang="en-US" sz="1300" dirty="0"/>
            </a:br>
            <a:r>
              <a:rPr lang="en-US" sz="1300" dirty="0"/>
              <a:t>Now he knows you very Well…</a:t>
            </a:r>
            <a:br>
              <a:rPr lang="en-US" sz="1300" dirty="0"/>
            </a:br>
            <a:br>
              <a:rPr lang="en-US" sz="1300" dirty="0"/>
            </a:br>
            <a:br>
              <a:rPr lang="en-US" sz="1300" dirty="0"/>
            </a:br>
            <a:r>
              <a:rPr lang="en-US" sz="1300" dirty="0"/>
              <a:t>How to protect yourself from this attack?:</a:t>
            </a:r>
            <a:br>
              <a:rPr lang="en-US" dirty="0"/>
            </a:b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4112808"/>
            <a:ext cx="2289974" cy="452212"/>
          </a:xfrm>
        </p:spPr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4483970"/>
            <a:ext cx="2289974" cy="137237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Take advantage of new technologies including biometric login services so that access to information is kept secure from visual lurkers.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Physical Barrier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46476" y="4118846"/>
            <a:ext cx="2289974" cy="365125"/>
          </a:xfrm>
        </p:spPr>
        <p:txBody>
          <a:bodyPr/>
          <a:lstStyle/>
          <a:p>
            <a:r>
              <a:rPr lang="en-US" dirty="0"/>
              <a:t>Awareness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/>
              <a:t>Use your body as a barrier to shield keys or other important inputs and passwords from view.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6476" y="4443157"/>
            <a:ext cx="2289974" cy="1463249"/>
          </a:xfrm>
        </p:spPr>
        <p:txBody>
          <a:bodyPr/>
          <a:lstStyle/>
          <a:p>
            <a:r>
              <a:rPr lang="en-US" dirty="0"/>
              <a:t>Maintain awareness of your surroundings and access privileged information in private settings.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6/17/2022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Please display on employee workstation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Placeholder 7" descr="Two people looking at a phone&#10;&#10;Description automatically generated with medium confidence">
            <a:extLst>
              <a:ext uri="{FF2B5EF4-FFF2-40B4-BE49-F238E27FC236}">
                <a16:creationId xmlns:a16="http://schemas.microsoft.com/office/drawing/2014/main" id="{F7628692-BDB0-59B2-29D0-98BDE8726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329" r="28329"/>
          <a:stretch>
            <a:fillRect/>
          </a:stretch>
        </p:blipFill>
        <p:spPr>
          <a:xfrm flipH="1">
            <a:off x="35797" y="676816"/>
            <a:ext cx="3818144" cy="5388772"/>
          </a:xfr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19</TotalTime>
  <Words>112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DO YOU KNOW THIS Man??  Shoulder Surfing: is an effective technique to obtain someone's personal information.   And You guessed it!   Now he knows you very Well…   How to protect yourself from this attack?: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YOU KNOW THIS Man??  Shoulder Surfing: is an effective technique to obtain someone's personal information.   And You guessed it!   Now he knows you very Well…   How to protect yourself from this attack?: </dc:title>
  <dc:creator>Amir- Anderson Jones</dc:creator>
  <cp:lastModifiedBy>Amir- Anderson Jones</cp:lastModifiedBy>
  <cp:revision>1</cp:revision>
  <dcterms:created xsi:type="dcterms:W3CDTF">2022-06-18T01:50:24Z</dcterms:created>
  <dcterms:modified xsi:type="dcterms:W3CDTF">2022-06-18T02:09:58Z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